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8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768" userDrawn="1">
          <p15:clr>
            <a:srgbClr val="A4A3A4"/>
          </p15:clr>
        </p15:guide>
        <p15:guide id="3" orient="horz" pos="3744" userDrawn="1">
          <p15:clr>
            <a:srgbClr val="A4A3A4"/>
          </p15:clr>
        </p15:guide>
        <p15:guide id="4" userDrawn="1">
          <p15:clr>
            <a:srgbClr val="A4A3A4"/>
          </p15:clr>
        </p15:guide>
        <p15:guide id="5" pos="7168" userDrawn="1">
          <p15:clr>
            <a:srgbClr val="A4A3A4"/>
          </p15:clr>
        </p15:guide>
        <p15:guide id="6" pos="3968" userDrawn="1">
          <p15:clr>
            <a:srgbClr val="A4A3A4"/>
          </p15:clr>
        </p15:guide>
        <p15:guide id="7" orient="horz" pos="4032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  <p15:guide id="9" orient="horz" pos="864" userDrawn="1">
          <p15:clr>
            <a:srgbClr val="A4A3A4"/>
          </p15:clr>
        </p15:guide>
        <p15:guide id="10" orient="horz" pos="1440" userDrawn="1">
          <p15:clr>
            <a:srgbClr val="A4A3A4"/>
          </p15:clr>
        </p15:guide>
        <p15:guide id="11" orient="horz" pos="1200" userDrawn="1">
          <p15:clr>
            <a:srgbClr val="A4A3A4"/>
          </p15:clr>
        </p15:guide>
        <p15:guide id="12" orient="horz" pos="18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n Peter" initials="B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F60"/>
    <a:srgbClr val="0028A5"/>
    <a:srgbClr val="DC6027"/>
    <a:srgbClr val="A7471B"/>
    <a:srgbClr val="6F2F12"/>
    <a:srgbClr val="F8DFD4"/>
    <a:srgbClr val="7596FF"/>
    <a:srgbClr val="CCD4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6837" autoAdjust="0"/>
  </p:normalViewPr>
  <p:slideViewPr>
    <p:cSldViewPr snapToObjects="1">
      <p:cViewPr varScale="1">
        <p:scale>
          <a:sx n="86" d="100"/>
          <a:sy n="86" d="100"/>
        </p:scale>
        <p:origin x="331" y="58"/>
      </p:cViewPr>
      <p:guideLst>
        <p:guide orient="horz" pos="1152"/>
        <p:guide pos="768"/>
        <p:guide orient="horz" pos="3744"/>
        <p:guide/>
        <p:guide pos="7168"/>
        <p:guide pos="3968"/>
        <p:guide orient="horz" pos="4032"/>
        <p:guide orient="horz" pos="3888"/>
        <p:guide orient="horz" pos="864"/>
        <p:guide orient="horz" pos="1440"/>
        <p:guide orient="horz" pos="1200"/>
        <p:guide orient="horz"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838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28AF1-2286-4F02-94A2-33DE12CC8D17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9519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838" y="9429519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40DBC-4330-41BC-A51C-6EA22828172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2071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838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D52AF-8FD0-4776-ABDA-6FA768619A4F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9519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Präsentationstitel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838" y="9429519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733A-A9B6-49B1-AE5F-1D329A48EB6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93425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1226" y="1989138"/>
            <a:ext cx="10369551" cy="1295400"/>
          </a:xfrm>
        </p:spPr>
        <p:txBody>
          <a:bodyPr/>
          <a:lstStyle>
            <a:lvl1pPr>
              <a:defRPr sz="2925"/>
            </a:lvl1pPr>
          </a:lstStyle>
          <a:p>
            <a:pPr lvl="0"/>
            <a:r>
              <a:rPr lang="de-DE" noProof="0"/>
              <a:t>Mastertitelformat bearbeiten</a:t>
            </a:r>
            <a:endParaRPr lang="de-CH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1226" y="3429000"/>
            <a:ext cx="10369551" cy="1752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CH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D5F8-6954-4602-A751-028EA169E4D4}" type="datetime1">
              <a:rPr lang="de-CH" smtClean="0"/>
              <a:t>05.03.2024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Sitzungstitel mit Datum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9D46F3A4-F478-9440-BC8E-B732027F4C86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2982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53" userDrawn="1">
          <p15:clr>
            <a:srgbClr val="9FCC3B"/>
          </p15:clr>
        </p15:guide>
        <p15:guide id="2" orient="horz" pos="2160" userDrawn="1">
          <p15:clr>
            <a:srgbClr val="9FCC3B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447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0436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1253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549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207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1116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9701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1048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278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white">
          <a:xfrm>
            <a:off x="0" y="1125538"/>
            <a:ext cx="12192000" cy="5732462"/>
          </a:xfrm>
          <a:prstGeom prst="rect">
            <a:avLst/>
          </a:prstGeom>
          <a:solidFill>
            <a:srgbClr val="A3AD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911226" y="2205041"/>
            <a:ext cx="10369551" cy="3887787"/>
          </a:xfrm>
        </p:spPr>
        <p:txBody>
          <a:bodyPr/>
          <a:lstStyle>
            <a:lvl1pPr marL="342900" indent="-342900">
              <a:buFont typeface="+mj-lt"/>
              <a:buAutoNum type="arabicPeriod"/>
              <a:defRPr sz="1500">
                <a:solidFill>
                  <a:schemeClr val="bg1"/>
                </a:solidFill>
              </a:defRPr>
            </a:lvl1pPr>
            <a:lvl2pPr marL="599400" indent="-342900">
              <a:buFont typeface="+mj-lt"/>
              <a:buAutoNum type="arabicPeriod"/>
              <a:defRPr sz="1500">
                <a:solidFill>
                  <a:schemeClr val="bg1"/>
                </a:solidFill>
              </a:defRPr>
            </a:lvl2pPr>
            <a:lvl3pPr marL="855900" indent="-342900">
              <a:buFont typeface="+mj-lt"/>
              <a:buAutoNum type="arabicPeriod"/>
              <a:defRPr sz="1500">
                <a:solidFill>
                  <a:schemeClr val="bg1"/>
                </a:solidFill>
              </a:defRPr>
            </a:lvl3pPr>
            <a:lvl4pPr marL="1112400" indent="-342900">
              <a:buFont typeface="+mj-lt"/>
              <a:buAutoNum type="arabicPeriod"/>
              <a:defRPr sz="1500">
                <a:solidFill>
                  <a:schemeClr val="bg1"/>
                </a:solidFill>
              </a:defRPr>
            </a:lvl4pPr>
            <a:lvl5pPr marL="1368900" indent="-342900">
              <a:buFont typeface="+mj-lt"/>
              <a:buAutoNum type="arabicPeriod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495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F7EFA-00DF-4ABF-B2F9-6D0D716A6AAC}" type="datetime1">
              <a:rPr lang="de-CH" smtClean="0"/>
              <a:t>05.03.2024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Sitzungstitel mit Datum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1C5791B1-6579-0B4D-B06F-613121D36EDE}" type="slidenum">
              <a:rPr lang="de-CH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2304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1226" y="2205041"/>
            <a:ext cx="5005388" cy="38877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E107F1-44E0-495D-A787-A431E03AC183}" type="datetime1">
              <a:rPr lang="de-CH" smtClean="0"/>
              <a:t>05.03.2024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Sitzungstitel mit Datum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1C5791B1-6579-0B4D-B06F-613121D36EDE}" type="slidenum">
              <a:rPr lang="de-CH"/>
              <a:pPr/>
              <a:t>‹Nr.›</a:t>
            </a:fld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6291041" y="2205041"/>
            <a:ext cx="5005388" cy="38877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2817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6C86F8-CA1B-48B1-9F7D-ADB9786CF060}" type="datetime1">
              <a:rPr lang="de-CH" smtClean="0"/>
              <a:t>05.03.2024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Sitzungstitel mit Datum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25BB1AB0-9216-5944-841B-2A7418D2F24D}" type="slidenum">
              <a:rPr lang="de-CH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913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192089" y="188914"/>
            <a:ext cx="11807824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0441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1" userDrawn="1">
          <p15:clr>
            <a:srgbClr val="9FCC3B"/>
          </p15:clr>
        </p15:guide>
        <p15:guide id="2" pos="10079" userDrawn="1">
          <p15:clr>
            <a:srgbClr val="9FCC3B"/>
          </p15:clr>
        </p15:guide>
        <p15:guide id="3" orient="horz" pos="119" userDrawn="1">
          <p15:clr>
            <a:srgbClr val="9FCC3B"/>
          </p15:clr>
        </p15:guide>
        <p15:guide id="4" orient="horz" pos="4201" userDrawn="1">
          <p15:clr>
            <a:srgbClr val="9FCC3B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154384-C744-4F77-B6CA-5ABED6F2FBEC}" type="datetime1">
              <a:rPr lang="de-CH" smtClean="0"/>
              <a:t>05.03.2024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Sitzungstitel mit Datum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6DADB232-8830-5A47-BAA5-95C1DE269B83}" type="slidenum">
              <a:rPr lang="de-CH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385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671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305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1226" y="1268414"/>
            <a:ext cx="10369551" cy="79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6" y="2205041"/>
            <a:ext cx="10369551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1226" y="6524625"/>
            <a:ext cx="1246716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50"/>
            </a:lvl1pPr>
          </a:lstStyle>
          <a:p>
            <a:fld id="{3337E799-5251-439B-9F98-7DAB691FE834}" type="datetime1">
              <a:rPr lang="de-CH" smtClean="0"/>
              <a:t>05.03.2024</a:t>
            </a:fld>
            <a:endParaRPr lang="de-CH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5309" y="6524625"/>
            <a:ext cx="700828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50"/>
            </a:lvl1pPr>
          </a:lstStyle>
          <a:p>
            <a:r>
              <a:rPr lang="de-CH" dirty="0"/>
              <a:t>Sitzungstitel mit Datum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52485" y="6524625"/>
            <a:ext cx="828291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750"/>
            </a:lvl1pPr>
          </a:lstStyle>
          <a:p>
            <a:r>
              <a:rPr lang="de-CH" dirty="0"/>
              <a:t>Seite </a:t>
            </a:r>
            <a:fld id="{9D46F3A4-F478-9440-BC8E-B732027F4C86}" type="slidenum">
              <a:rPr lang="de-CH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44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rgbClr val="0028A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256500" indent="-256500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275">
          <a:solidFill>
            <a:schemeClr val="tx1"/>
          </a:solidFill>
          <a:latin typeface="+mn-lt"/>
          <a:ea typeface="+mn-ea"/>
          <a:cs typeface="+mn-cs"/>
        </a:defRPr>
      </a:lvl1pPr>
      <a:lvl2pPr marL="513000" indent="-2565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2pPr>
      <a:lvl3pPr marL="769500" indent="-2565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3pPr>
      <a:lvl4pPr marL="1026000" indent="-2565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4pPr>
      <a:lvl5pPr marL="1282500" indent="-2565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5pPr>
      <a:lvl6pPr marL="1421606" indent="-275035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6pPr>
      <a:lvl7pPr marL="1764506" indent="-275035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7pPr>
      <a:lvl8pPr marL="2107406" indent="-275035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8pPr>
      <a:lvl9pPr marL="2450306" indent="-275035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275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65" userDrawn="1">
          <p15:clr>
            <a:srgbClr val="F26B43"/>
          </p15:clr>
        </p15:guide>
        <p15:guide id="2" pos="9475" userDrawn="1">
          <p15:clr>
            <a:srgbClr val="F26B43"/>
          </p15:clr>
        </p15:guide>
        <p15:guide id="3" orient="horz" pos="1389" userDrawn="1">
          <p15:clr>
            <a:srgbClr val="F26B43"/>
          </p15:clr>
        </p15:guide>
        <p15:guide id="4" orient="horz" pos="799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pos="5120" userDrawn="1">
          <p15:clr>
            <a:srgbClr val="F26B43"/>
          </p15:clr>
        </p15:guide>
        <p15:guide id="7" pos="5271" userDrawn="1">
          <p15:clr>
            <a:srgbClr val="5ACBF0"/>
          </p15:clr>
        </p15:guide>
        <p15:guide id="8" pos="4969" userDrawn="1">
          <p15:clr>
            <a:srgbClr val="5ACBF0"/>
          </p15:clr>
        </p15:guide>
        <p15:guide id="9" pos="3487" userDrawn="1">
          <p15:clr>
            <a:srgbClr val="5ACBF0"/>
          </p15:clr>
        </p15:guide>
        <p15:guide id="10" pos="3759" userDrawn="1">
          <p15:clr>
            <a:srgbClr val="5ACBF0"/>
          </p15:clr>
        </p15:guide>
        <p15:guide id="11" pos="6481" userDrawn="1">
          <p15:clr>
            <a:srgbClr val="5ACBF0"/>
          </p15:clr>
        </p15:guide>
        <p15:guide id="12" pos="6753" userDrawn="1">
          <p15:clr>
            <a:srgbClr val="5ACBF0"/>
          </p15:clr>
        </p15:guide>
        <p15:guide id="13" orient="horz" pos="709" userDrawn="1">
          <p15:clr>
            <a:srgbClr val="F26B43"/>
          </p15:clr>
        </p15:guide>
        <p15:guide id="14" orient="horz" pos="38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B051B-6581-4ECE-8F37-8AFA9172D188}" type="datetimeFigureOut">
              <a:rPr lang="de-CH" smtClean="0"/>
              <a:t>05.03.2024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B5ACD-1647-45E4-AFF5-5D9BF7BC92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890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07968" y="1742908"/>
            <a:ext cx="5303912" cy="821996"/>
          </a:xfrm>
        </p:spPr>
        <p:txBody>
          <a:bodyPr/>
          <a:lstStyle/>
          <a:p>
            <a:r>
              <a:rPr lang="de-CH" sz="2800" dirty="0"/>
              <a:t>Law Firm Day 2024</a:t>
            </a:r>
            <a:endParaRPr lang="de-CH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93B80EC-D3DE-78AE-FB79-FA5BBFAAEA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8"/>
          <a:stretch/>
        </p:blipFill>
        <p:spPr>
          <a:xfrm>
            <a:off x="288032" y="1798601"/>
            <a:ext cx="5303912" cy="482662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FDADF5E-BF29-102B-137B-1C9B66D3F1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78" y="332656"/>
            <a:ext cx="1774972" cy="115212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24EA4BE-4FB4-6933-FE93-5D5207C5F3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68" r="9704"/>
          <a:stretch/>
        </p:blipFill>
        <p:spPr>
          <a:xfrm>
            <a:off x="5807968" y="2386540"/>
            <a:ext cx="6120680" cy="435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29416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RWF UZH_16_9">
  <a:themeElements>
    <a:clrScheme name="UZH">
      <a:dk1>
        <a:srgbClr val="000000"/>
      </a:dk1>
      <a:lt1>
        <a:srgbClr val="FFFFFF"/>
      </a:lt1>
      <a:dk2>
        <a:srgbClr val="DADEE2"/>
      </a:dk2>
      <a:lt2>
        <a:srgbClr val="FEDC00"/>
      </a:lt2>
      <a:accent1>
        <a:srgbClr val="0028A5"/>
      </a:accent1>
      <a:accent2>
        <a:srgbClr val="A3ADB7"/>
      </a:accent2>
      <a:accent3>
        <a:srgbClr val="DC6027"/>
      </a:accent3>
      <a:accent4>
        <a:srgbClr val="0B82A0"/>
      </a:accent4>
      <a:accent5>
        <a:srgbClr val="2A7F60"/>
      </a:accent5>
      <a:accent6>
        <a:srgbClr val="91C34A"/>
      </a:accent6>
      <a:hlink>
        <a:srgbClr val="DC6027"/>
      </a:hlink>
      <a:folHlink>
        <a:srgbClr val="000000"/>
      </a:folHlink>
    </a:clrScheme>
    <a:fontScheme name="Office-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UZH">
        <a:dk1>
          <a:srgbClr val="000000"/>
        </a:dk1>
        <a:lt1>
          <a:srgbClr val="FFFFFF"/>
        </a:lt1>
        <a:dk2>
          <a:srgbClr val="DADEE2"/>
        </a:dk2>
        <a:lt2>
          <a:srgbClr val="FEDC00"/>
        </a:lt2>
        <a:accent1>
          <a:srgbClr val="0028A5"/>
        </a:accent1>
        <a:accent2>
          <a:srgbClr val="A3ADB7"/>
        </a:accent2>
        <a:accent3>
          <a:srgbClr val="DC6027"/>
        </a:accent3>
        <a:accent4>
          <a:srgbClr val="0B82A0"/>
        </a:accent4>
        <a:accent5>
          <a:srgbClr val="2A7F60"/>
        </a:accent5>
        <a:accent6>
          <a:srgbClr val="91C34A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Blau 100%">
      <a:srgbClr val="0028A5"/>
    </a:custClr>
    <a:custClr name="Grau 100%">
      <a:srgbClr val="A3ADB7"/>
    </a:custClr>
    <a:custClr name="Ockerrot 100%">
      <a:srgbClr val="DC6027"/>
    </a:custClr>
    <a:custClr name="Türkis 100%">
      <a:srgbClr val="0B82A0"/>
    </a:custClr>
    <a:custClr name="Flaschengrün 100%">
      <a:srgbClr val="2A7F62"/>
    </a:custClr>
    <a:custClr name="Lindengrün 100%">
      <a:srgbClr val="91C34A"/>
    </a:custClr>
    <a:custClr name="Warmgelb 100%">
      <a:srgbClr val="FEDE00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80%">
      <a:srgbClr val="3353B7"/>
    </a:custClr>
    <a:custClr name="Grau 80%">
      <a:srgbClr val="B5BDC5"/>
    </a:custClr>
    <a:custClr name="Ockerrot 80%">
      <a:srgbClr val="E38052"/>
    </a:custClr>
    <a:custClr name="Türkis 80%">
      <a:srgbClr val="3C9FB6"/>
    </a:custClr>
    <a:custClr name="Flaschengrün 80%">
      <a:srgbClr val="569D85"/>
    </a:custClr>
    <a:custClr name="Lindengrün 80%">
      <a:srgbClr val="AAD470"/>
    </a:custClr>
    <a:custClr name="Warmgelb 80%">
      <a:srgbClr val="FBE651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60%">
      <a:srgbClr val="667EC9"/>
    </a:custClr>
    <a:custClr name="Grau 60%">
      <a:srgbClr val="C8CED4"/>
    </a:custClr>
    <a:custClr name="Ockerrot 60%">
      <a:srgbClr val="EAA07D"/>
    </a:custClr>
    <a:custClr name="Türkis 60%">
      <a:srgbClr val="6BB7C7"/>
    </a:custClr>
    <a:custClr name="Flaschengrün 60%">
      <a:srgbClr val="80B6A4"/>
    </a:custClr>
    <a:custClr name="Lindengrün 60%">
      <a:srgbClr val="BFDF94"/>
    </a:custClr>
    <a:custClr name="Warmgelb 60%">
      <a:srgbClr val="FCEC7C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40%">
      <a:srgbClr val="99A9DB"/>
    </a:custClr>
    <a:custClr name="Grau 40%">
      <a:srgbClr val="DADEE2"/>
    </a:custClr>
    <a:custClr name="Ockerrot 40%">
      <a:srgbClr val="F1BFA9"/>
    </a:custClr>
    <a:custClr name="Türkis 40%">
      <a:srgbClr val="ABCEC2"/>
    </a:custClr>
    <a:custClr name="Flaschengrün 40%">
      <a:srgbClr val="ABCEC2"/>
    </a:custClr>
    <a:custClr name="Lindengrün 40%">
      <a:srgbClr val="D5E9B7"/>
    </a:custClr>
    <a:custClr name="Warmgelb 40%">
      <a:srgbClr val="FDF3A8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20%">
      <a:srgbClr val="CCD4ED"/>
    </a:custClr>
    <a:custClr name="Grau 20%">
      <a:srgbClr val="EDEFF1"/>
    </a:custClr>
    <a:custClr name="Ockerrot 20%">
      <a:srgbClr val="F8DFD4"/>
    </a:custClr>
    <a:custClr name="Türkis 20%">
      <a:srgbClr val="CFE8EC"/>
    </a:custClr>
    <a:custClr name="Flaschengrün 20%">
      <a:srgbClr val="D5E7E1"/>
    </a:custClr>
    <a:custClr name="Lindengrün 20%">
      <a:srgbClr val="EAF4DB"/>
    </a:custClr>
    <a:custClr name="Warmgelb 20%">
      <a:srgbClr val="FEF9D3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Ius Alumni Linkedin Anlass_01-11-2022.pptx" id="{4AA33F4D-081A-48B3-B5F6-3454ECA9CEC5}" vid="{91FDF453-E6DD-49C7-97AD-18C2080EB635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us Alumni Linkedin Anlass_01-11-2022.pptx" id="{4AA33F4D-081A-48B3-B5F6-3454ECA9CEC5}" vid="{411D1303-1ECE-4930-A49C-51604900A6E1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Ius Alumni_01-11-2022</Template>
  <TotalTime>0</TotalTime>
  <Words>4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Vorlage RWF UZH_16_9</vt:lpstr>
      <vt:lpstr>Benutzerdefiniertes Design</vt:lpstr>
      <vt:lpstr>Law Firm Day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«Eine Welt in der Krise: Welchen Beitrag kann die Schweiz im UNO-Sicherheitsrat leisten?»</dc:title>
  <dc:creator>Matthias U. Stutz</dc:creator>
  <cp:lastModifiedBy>Andrea Messmer</cp:lastModifiedBy>
  <cp:revision>6</cp:revision>
  <cp:lastPrinted>2024-03-04T09:55:32Z</cp:lastPrinted>
  <dcterms:created xsi:type="dcterms:W3CDTF">2023-09-28T10:15:51Z</dcterms:created>
  <dcterms:modified xsi:type="dcterms:W3CDTF">2024-03-05T13:27:10Z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2018-05-08T00:00:00Z</vt:filetime>
  </property>
  <property fmtid="{D5CDD505-2E9C-101B-9397-08002B2CF9AE}" pid="3" name="Creator">
    <vt:lpwstr>Acrobat PDFMaker 11 für PowerPoint</vt:lpwstr>
  </property>
  <property fmtid="{D5CDD505-2E9C-101B-9397-08002B2CF9AE}" pid="4" name="LastSaved">
    <vt:filetime>2018-08-21T00:00:00Z</vt:filetime>
  </property>
</Properties>
</file>